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2" r:id="rId3"/>
    <p:sldId id="265" r:id="rId4"/>
    <p:sldId id="269" r:id="rId5"/>
    <p:sldId id="270" r:id="rId6"/>
    <p:sldId id="314" r:id="rId7"/>
    <p:sldId id="301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3C94A0-424E-48DD-BAA8-8DF9C7E2EDD2}" v="1" dt="2026-10-14T07:37:44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21"/>
    <p:restoredTop sz="94658"/>
  </p:normalViewPr>
  <p:slideViewPr>
    <p:cSldViewPr snapToGrid="0">
      <p:cViewPr varScale="1">
        <p:scale>
          <a:sx n="70" d="100"/>
          <a:sy n="70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reate.kahoot.it/creator/6c6d780e-bdf1-4dff-befe-87e8af5fac2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79A8C1-E077-E363-AA53-302880CFA3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0" y="363322"/>
            <a:ext cx="2716886" cy="220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2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2F89D-C162-3300-5380-906D6B96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B20264A-348F-3F37-1032-3D78A14E6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915D7-FF52-1F5C-6E18-F1CBA42A9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160" y="2161268"/>
            <a:ext cx="3340049" cy="15094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JATKOT</a:t>
            </a:r>
            <a:endParaRPr lang="en-US" sz="66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8E13556-DAA0-D771-EF16-16B8CF3E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5285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CA457C-7151-2A47-D414-1966164FB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6252485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07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C6B30-3B67-EAD3-B33A-EEBB1C2C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B4CAD-0610-6E38-9516-09F43A866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833" y="257670"/>
            <a:ext cx="8963817" cy="64555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400">
              <a:latin typeface="Arial"/>
              <a:cs typeface="Arial"/>
            </a:endParaRPr>
          </a:p>
          <a:p>
            <a:pPr>
              <a:buNone/>
            </a:pPr>
            <a:endParaRPr lang="en-US" sz="1400">
              <a:latin typeface="Arial"/>
              <a:cs typeface="Arial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E9A28-FA84-28A3-7982-766481D21D8D}"/>
              </a:ext>
            </a:extLst>
          </p:cNvPr>
          <p:cNvSpPr txBox="1"/>
          <p:nvPr/>
        </p:nvSpPr>
        <p:spPr>
          <a:xfrm>
            <a:off x="330501" y="614973"/>
            <a:ext cx="4453851" cy="546303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/>
            <a:endParaRPr lang="en-US" sz="2400" b="1">
              <a:solidFill>
                <a:schemeClr val="bg1"/>
              </a:solidFill>
              <a:latin typeface="Britannic Bold"/>
              <a:ea typeface="Arial"/>
              <a:cs typeface="Arial"/>
            </a:endParaRPr>
          </a:p>
          <a:p>
            <a:pPr lvl="1"/>
            <a:r>
              <a:rPr lang="en-US" sz="2400" b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MIELIPIDEMITTARI</a:t>
            </a:r>
            <a:endParaRPr lang="en-US" sz="24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endParaRPr lang="en-US" sz="24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Pohditaan 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väittämiä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teatterissa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käymisestä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ja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nähdystä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esityksestä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.</a:t>
            </a:r>
          </a:p>
          <a:p>
            <a:pPr lvl="1"/>
            <a:endParaRPr lang="en-US" sz="23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Osoita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mielipiteesi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kääntymällä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oikeaan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samaa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 tai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vasempaan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eri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 tai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jäämällä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paikoilleen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samaa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eikä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eri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mieltä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).</a:t>
            </a:r>
            <a:endParaRPr lang="en-US" sz="2300" dirty="0">
              <a:solidFill>
                <a:schemeClr val="bg1"/>
              </a:solidFill>
              <a:latin typeface="Aptos Display"/>
            </a:endParaRPr>
          </a:p>
          <a:p>
            <a:pPr lvl="1"/>
            <a:endParaRPr lang="en-US" sz="2300">
              <a:solidFill>
                <a:schemeClr val="bg1"/>
              </a:solidFill>
              <a:latin typeface="Aptos Display"/>
              <a:ea typeface="Arial"/>
              <a:cs typeface="Arial"/>
            </a:endParaRPr>
          </a:p>
          <a:p>
            <a:pPr lvl="1"/>
            <a:r>
              <a:rPr lang="en-US" sz="2300" dirty="0" err="1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Perustele</a:t>
            </a:r>
            <a:r>
              <a:rPr lang="en-US" sz="2300" dirty="0">
                <a:solidFill>
                  <a:schemeClr val="bg1"/>
                </a:solidFill>
                <a:latin typeface="Aptos Display"/>
                <a:ea typeface="Arial"/>
                <a:cs typeface="Arial"/>
              </a:rPr>
              <a:t>!</a:t>
            </a:r>
          </a:p>
          <a:p>
            <a:pPr lvl="1"/>
            <a:endParaRPr lang="en-US" sz="2400">
              <a:solidFill>
                <a:schemeClr val="bg1"/>
              </a:solidFill>
              <a:latin typeface="Britannic Bold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7CB1C-AA48-B6C1-E95C-D5527B4E8EBD}"/>
              </a:ext>
            </a:extLst>
          </p:cNvPr>
          <p:cNvSpPr txBox="1"/>
          <p:nvPr/>
        </p:nvSpPr>
        <p:spPr>
          <a:xfrm>
            <a:off x="5270179" y="613303"/>
            <a:ext cx="6612619" cy="56980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Esitys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kiinnostava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alusta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loppuun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asti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Juonessa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vaikea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pysyä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mukana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Tarina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minulle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etukäteen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tuttu</a:t>
            </a:r>
            <a:r>
              <a:rPr lang="en-US" sz="2400">
                <a:latin typeface="Aptos Display"/>
                <a:cs typeface="Arial"/>
              </a:rPr>
              <a:t>.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Näyttelijät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sopivat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hyvin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rooleihinsa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Tarinan </a:t>
            </a:r>
            <a:r>
              <a:rPr lang="en-US" sz="2400" err="1">
                <a:latin typeface="Aptos Display"/>
                <a:cs typeface="Arial"/>
              </a:rPr>
              <a:t>loppu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onnellinen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Esitys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sopivan</a:t>
            </a:r>
            <a:r>
              <a:rPr lang="en-US" sz="2400">
                <a:latin typeface="Aptos Display"/>
                <a:cs typeface="Arial"/>
              </a:rPr>
              <a:t> </a:t>
            </a:r>
            <a:r>
              <a:rPr lang="en-US" sz="2400" err="1">
                <a:latin typeface="Aptos Display"/>
                <a:cs typeface="Arial"/>
              </a:rPr>
              <a:t>mittainen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Esitys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oli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sopiva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kahdeksasluokkalaisille</a:t>
            </a:r>
            <a:r>
              <a:rPr lang="en-US" sz="2400">
                <a:latin typeface="Aptos Display"/>
                <a:cs typeface="Arial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Jäin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miettimään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esitystä</a:t>
            </a:r>
            <a:r>
              <a:rPr lang="en-US" sz="2400">
                <a:latin typeface="Aptos Display"/>
                <a:cs typeface="Arial"/>
              </a:rPr>
              <a:t>, </a:t>
            </a:r>
            <a:r>
              <a:rPr lang="en-US" sz="2400" err="1">
                <a:latin typeface="Aptos Display"/>
                <a:cs typeface="Arial"/>
              </a:rPr>
              <a:t>kun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lähdin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teatterista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Esitys </a:t>
            </a:r>
            <a:r>
              <a:rPr lang="en-US" sz="2400" err="1">
                <a:latin typeface="Aptos Display"/>
                <a:cs typeface="Arial"/>
              </a:rPr>
              <a:t>yllätti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minut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err="1">
                <a:latin typeface="Aptos Display"/>
                <a:cs typeface="Arial"/>
              </a:rPr>
              <a:t>Menisin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mielelläni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katsomaan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jotakin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näytelmää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toistekin</a:t>
            </a:r>
            <a:r>
              <a:rPr lang="en-US" sz="2400">
                <a:latin typeface="Aptos Display"/>
                <a:cs typeface="Arial"/>
              </a:rPr>
              <a:t>.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Aptos Display"/>
                <a:cs typeface="Arial"/>
              </a:rPr>
              <a:t>Nuorten </a:t>
            </a:r>
            <a:r>
              <a:rPr lang="en-US" sz="2400" err="1">
                <a:latin typeface="Aptos Display"/>
                <a:cs typeface="Arial"/>
              </a:rPr>
              <a:t>pitäisi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käydä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enemmän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katsomassa</a:t>
            </a:r>
            <a:r>
              <a:rPr lang="en-US" sz="2400">
                <a:latin typeface="Aptos Display"/>
                <a:cs typeface="Arial"/>
              </a:rPr>
              <a:t> </a:t>
            </a:r>
            <a:r>
              <a:rPr lang="en-US" sz="2400" err="1">
                <a:latin typeface="Aptos Display"/>
                <a:cs typeface="Arial"/>
              </a:rPr>
              <a:t>teatteriesityksiä</a:t>
            </a:r>
            <a:r>
              <a:rPr lang="en-US" sz="2400">
                <a:latin typeface="Aptos Display"/>
                <a:cs typeface="Arial"/>
              </a:rPr>
              <a:t>. </a:t>
            </a:r>
            <a:endParaRPr lang="en-US" sz="2400">
              <a:solidFill>
                <a:schemeClr val="accent5"/>
              </a:solidFill>
              <a:latin typeface="Aptos Display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14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AFFB7-6840-4925-F978-35BC273B4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AA97-2DC3-8576-8373-C476D4B76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636" y="697634"/>
            <a:ext cx="5302206" cy="2003724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TESTAA TIETOSI</a:t>
            </a:r>
            <a:br>
              <a:rPr lang="en-US"/>
            </a:br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Monte Criston </a:t>
            </a:r>
            <a:r>
              <a:rPr lang="en-US" sz="4000" b="1" err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kreivistä</a:t>
            </a:r>
            <a:r>
              <a:rPr lang="en-US" sz="4000" b="1">
                <a:solidFill>
                  <a:schemeClr val="accent2">
                    <a:lumMod val="76000"/>
                  </a:schemeClr>
                </a:solidFill>
                <a:latin typeface="Aptos Display"/>
                <a:cs typeface="Arial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ADFE4-80AB-92B5-55BD-76C63DAF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6" y="3072080"/>
            <a:ext cx="5295416" cy="2384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Monte Criston </a:t>
            </a:r>
            <a:r>
              <a:rPr lang="en-US" dirty="0" err="1">
                <a:hlinkClick r:id="rId2"/>
              </a:rPr>
              <a:t>kreivi</a:t>
            </a:r>
            <a:r>
              <a:rPr lang="en-US" dirty="0">
                <a:hlinkClick r:id="rId2"/>
              </a:rPr>
              <a:t> -Kahoot</a:t>
            </a:r>
            <a:endParaRPr lang="fi-FI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515A50-07D4-3863-F286-A98106B602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001" y="0"/>
            <a:ext cx="48482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10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D8EBFB-FA52-EF5F-CC67-9CF5CD9A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9" y="365125"/>
            <a:ext cx="10755085" cy="1340077"/>
          </a:xfrm>
        </p:spPr>
        <p:txBody>
          <a:bodyPr>
            <a:normAutofit/>
          </a:bodyPr>
          <a:lstStyle/>
          <a:p>
            <a:r>
              <a:rPr lang="fi-FI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Mitä teemoja Monte-</a:t>
            </a:r>
            <a:r>
              <a:rPr lang="fi-FI" sz="4000" b="1" dirty="0" err="1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Criston</a:t>
            </a:r>
            <a:r>
              <a:rPr lang="fi-FI" sz="4000" b="1" dirty="0">
                <a:solidFill>
                  <a:schemeClr val="accent2">
                    <a:lumMod val="76000"/>
                  </a:schemeClr>
                </a:solidFill>
                <a:latin typeface="Aptos Display"/>
              </a:rPr>
              <a:t> kreivi käsittelee?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035C8D-3D97-F421-62AB-20E75AAEC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05"/>
            <a:ext cx="10515600" cy="49454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>
                <a:latin typeface="Aptos Display"/>
              </a:rPr>
              <a:t>Valitse mielestäsi sopivat: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3055A24-8BBD-777C-F5DD-4F2BD17A0CBA}"/>
              </a:ext>
            </a:extLst>
          </p:cNvPr>
          <p:cNvSpPr/>
          <p:nvPr/>
        </p:nvSpPr>
        <p:spPr>
          <a:xfrm>
            <a:off x="593465" y="2387926"/>
            <a:ext cx="10727505" cy="41054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CC993E4-639A-5A66-FACE-918D4C51AB5A}"/>
              </a:ext>
            </a:extLst>
          </p:cNvPr>
          <p:cNvSpPr txBox="1"/>
          <p:nvPr/>
        </p:nvSpPr>
        <p:spPr>
          <a:xfrm>
            <a:off x="1213193" y="3052846"/>
            <a:ext cx="290439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RAKKAUS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0F132AA-A563-658A-E2DE-E759E7C65CC9}"/>
              </a:ext>
            </a:extLst>
          </p:cNvPr>
          <p:cNvSpPr txBox="1"/>
          <p:nvPr/>
        </p:nvSpPr>
        <p:spPr>
          <a:xfrm>
            <a:off x="4918105" y="3833798"/>
            <a:ext cx="2497777" cy="6389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i-FI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D88583D-12D2-CAC3-D093-BC8119B9D6E9}"/>
              </a:ext>
            </a:extLst>
          </p:cNvPr>
          <p:cNvSpPr txBox="1"/>
          <p:nvPr/>
        </p:nvSpPr>
        <p:spPr>
          <a:xfrm>
            <a:off x="8824475" y="3504099"/>
            <a:ext cx="20137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KUOLEMA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00999A0-FF09-4542-57DF-D6BD58D15B11}"/>
              </a:ext>
            </a:extLst>
          </p:cNvPr>
          <p:cNvSpPr txBox="1"/>
          <p:nvPr/>
        </p:nvSpPr>
        <p:spPr>
          <a:xfrm>
            <a:off x="3200581" y="4021060"/>
            <a:ext cx="298184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TOIVO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EF2DC3FF-BDD3-817C-0DC7-69A3CF83D332}"/>
              </a:ext>
            </a:extLst>
          </p:cNvPr>
          <p:cNvSpPr txBox="1"/>
          <p:nvPr/>
        </p:nvSpPr>
        <p:spPr>
          <a:xfrm>
            <a:off x="1070920" y="5215115"/>
            <a:ext cx="34665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VASTAKKAINASETTELU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636417C-BABA-9B5D-7257-9984FF41935D}"/>
              </a:ext>
            </a:extLst>
          </p:cNvPr>
          <p:cNvSpPr txBox="1"/>
          <p:nvPr/>
        </p:nvSpPr>
        <p:spPr>
          <a:xfrm>
            <a:off x="7629077" y="3988453"/>
            <a:ext cx="263331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KOSTO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7899B76-6FF7-24C6-344B-F58A4F2D7788}"/>
              </a:ext>
            </a:extLst>
          </p:cNvPr>
          <p:cNvSpPr txBox="1"/>
          <p:nvPr/>
        </p:nvSpPr>
        <p:spPr>
          <a:xfrm>
            <a:off x="2982058" y="2601468"/>
            <a:ext cx="224606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PETOS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790FB79-1C45-1473-B7DB-DF282A93262E}"/>
              </a:ext>
            </a:extLst>
          </p:cNvPr>
          <p:cNvSpPr txBox="1"/>
          <p:nvPr/>
        </p:nvSpPr>
        <p:spPr>
          <a:xfrm>
            <a:off x="4627142" y="2618238"/>
            <a:ext cx="242032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YSTÄVYYS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CD613181-54DE-8C6D-70BA-23600B2A656D}"/>
              </a:ext>
            </a:extLst>
          </p:cNvPr>
          <p:cNvSpPr txBox="1"/>
          <p:nvPr/>
        </p:nvSpPr>
        <p:spPr>
          <a:xfrm>
            <a:off x="1111615" y="3761373"/>
            <a:ext cx="18781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VIHA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95BE9FB-3A99-E067-B668-5A0FBE664CF3}"/>
              </a:ext>
            </a:extLst>
          </p:cNvPr>
          <p:cNvSpPr txBox="1"/>
          <p:nvPr/>
        </p:nvSpPr>
        <p:spPr>
          <a:xfrm>
            <a:off x="5234276" y="3914879"/>
            <a:ext cx="189753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/>
              <a:t>AHNEUS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AA524C8A-3B5B-3791-F1C1-D77A87B2F352}"/>
              </a:ext>
            </a:extLst>
          </p:cNvPr>
          <p:cNvSpPr txBox="1"/>
          <p:nvPr/>
        </p:nvSpPr>
        <p:spPr>
          <a:xfrm>
            <a:off x="5867324" y="5867346"/>
            <a:ext cx="247841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EPÄTASA-ARVO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93BC3B2F-6F33-AAD5-8D62-F9C074512D8E}"/>
              </a:ext>
            </a:extLst>
          </p:cNvPr>
          <p:cNvSpPr txBox="1"/>
          <p:nvPr/>
        </p:nvSpPr>
        <p:spPr>
          <a:xfrm>
            <a:off x="1437413" y="4481354"/>
            <a:ext cx="24594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VANHEMMUUS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C640778-145B-E210-E8E3-9FC811B585D6}"/>
              </a:ext>
            </a:extLst>
          </p:cNvPr>
          <p:cNvSpPr txBox="1"/>
          <p:nvPr/>
        </p:nvSpPr>
        <p:spPr>
          <a:xfrm>
            <a:off x="8317695" y="2848630"/>
            <a:ext cx="304069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LUONTOSUHDE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83C28816-B437-214A-5C4C-7205C930A4B2}"/>
              </a:ext>
            </a:extLst>
          </p:cNvPr>
          <p:cNvSpPr txBox="1"/>
          <p:nvPr/>
        </p:nvSpPr>
        <p:spPr>
          <a:xfrm>
            <a:off x="8145317" y="5628320"/>
            <a:ext cx="291769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MUSTASUKKAISUUS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CE57CD3-25E4-2932-B307-5AC62A5FF43F}"/>
              </a:ext>
            </a:extLst>
          </p:cNvPr>
          <p:cNvSpPr txBox="1"/>
          <p:nvPr/>
        </p:nvSpPr>
        <p:spPr>
          <a:xfrm>
            <a:off x="4311191" y="4685877"/>
            <a:ext cx="183944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VAPAUS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2CC41048-B8AD-25B4-A3A7-77D2063BC2FF}"/>
              </a:ext>
            </a:extLst>
          </p:cNvPr>
          <p:cNvSpPr txBox="1"/>
          <p:nvPr/>
        </p:nvSpPr>
        <p:spPr>
          <a:xfrm>
            <a:off x="4401781" y="5641010"/>
            <a:ext cx="1522359" cy="4745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i-FI" sz="2400"/>
              <a:t>VALTA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ED66B7-5A01-A7D0-8DB8-6B90939FAF96}"/>
              </a:ext>
            </a:extLst>
          </p:cNvPr>
          <p:cNvSpPr txBox="1"/>
          <p:nvPr/>
        </p:nvSpPr>
        <p:spPr>
          <a:xfrm>
            <a:off x="8890779" y="4238034"/>
            <a:ext cx="198335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NUORUUS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2BC8DA-663F-A5B7-EF8D-769E07656B9B}"/>
              </a:ext>
            </a:extLst>
          </p:cNvPr>
          <p:cNvSpPr txBox="1"/>
          <p:nvPr/>
        </p:nvSpPr>
        <p:spPr>
          <a:xfrm>
            <a:off x="6865881" y="2607675"/>
            <a:ext cx="203696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KOHTALO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A55E55-8DC6-B93D-927D-AEF6E8E0E716}"/>
              </a:ext>
            </a:extLst>
          </p:cNvPr>
          <p:cNvSpPr txBox="1"/>
          <p:nvPr/>
        </p:nvSpPr>
        <p:spPr>
          <a:xfrm>
            <a:off x="2355422" y="3446608"/>
            <a:ext cx="25563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REHELLISYYS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2247E6-D2B6-EC3E-426D-E290C7DA96D0}"/>
              </a:ext>
            </a:extLst>
          </p:cNvPr>
          <p:cNvSpPr txBox="1"/>
          <p:nvPr/>
        </p:nvSpPr>
        <p:spPr>
          <a:xfrm>
            <a:off x="1549070" y="5886154"/>
            <a:ext cx="28656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UNELMOINTI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EBDEEA-3F35-61A0-DFE2-53AF0268D5F9}"/>
              </a:ext>
            </a:extLst>
          </p:cNvPr>
          <p:cNvSpPr txBox="1"/>
          <p:nvPr/>
        </p:nvSpPr>
        <p:spPr>
          <a:xfrm>
            <a:off x="5234313" y="5163167"/>
            <a:ext cx="238268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TEKNOLOGIA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7BDAC5-577C-1E34-E147-67FE58813716}"/>
              </a:ext>
            </a:extLst>
          </p:cNvPr>
          <p:cNvSpPr txBox="1"/>
          <p:nvPr/>
        </p:nvSpPr>
        <p:spPr>
          <a:xfrm>
            <a:off x="6099245" y="4479293"/>
            <a:ext cx="16845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KÄRSIMYS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283558-C4CB-21D0-DD8C-FE6F532439FB}"/>
              </a:ext>
            </a:extLst>
          </p:cNvPr>
          <p:cNvSpPr txBox="1"/>
          <p:nvPr/>
        </p:nvSpPr>
        <p:spPr>
          <a:xfrm>
            <a:off x="4685425" y="3272282"/>
            <a:ext cx="363438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OIKEUDENMUKAISUUS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EC58A3-A3FF-8EB4-EA4C-5CA7040665AC}"/>
              </a:ext>
            </a:extLst>
          </p:cNvPr>
          <p:cNvSpPr txBox="1"/>
          <p:nvPr/>
        </p:nvSpPr>
        <p:spPr>
          <a:xfrm>
            <a:off x="7635175" y="4918002"/>
            <a:ext cx="30205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ANTEEKSIANTO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5B9DC2-C8FA-E60F-18EB-50CE57403AA1}"/>
              </a:ext>
            </a:extLst>
          </p:cNvPr>
          <p:cNvSpPr txBox="1"/>
          <p:nvPr/>
        </p:nvSpPr>
        <p:spPr>
          <a:xfrm>
            <a:off x="939735" y="2579666"/>
            <a:ext cx="184261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/>
              <a:t>KATEUS</a:t>
            </a:r>
          </a:p>
        </p:txBody>
      </p:sp>
    </p:spTree>
    <p:extLst>
      <p:ext uri="{BB962C8B-B14F-4D97-AF65-F5344CB8AC3E}">
        <p14:creationId xmlns:p14="http://schemas.microsoft.com/office/powerpoint/2010/main" val="195327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FD34C7-CB82-D566-4809-0A8FC04EF0C5}"/>
              </a:ext>
            </a:extLst>
          </p:cNvPr>
          <p:cNvSpPr txBox="1"/>
          <p:nvPr/>
        </p:nvSpPr>
        <p:spPr>
          <a:xfrm>
            <a:off x="916983" y="2550762"/>
            <a:ext cx="4830305" cy="35086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Dum spiro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latin typeface="Century Schoolbook"/>
              </a:rPr>
              <a:t>spero</a:t>
            </a:r>
            <a:r>
              <a:rPr lang="en-US" sz="4800" b="0" i="0" u="none" strike="noStrike" baseline="0" dirty="0">
                <a:solidFill>
                  <a:schemeClr val="bg1"/>
                </a:solidFill>
                <a:latin typeface="Century Schoolbook"/>
              </a:rPr>
              <a:t>. </a:t>
            </a:r>
            <a:r>
              <a:rPr sz="4800" b="0" i="0" dirty="0">
                <a:solidFill>
                  <a:schemeClr val="bg1"/>
                </a:solidFill>
                <a:latin typeface="Century Schoolbook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​</a:t>
            </a:r>
            <a:br>
              <a:rPr sz="3600" b="0" i="0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</a:br>
            <a:endParaRPr lang="en-US" sz="3600" dirty="0">
              <a:solidFill>
                <a:schemeClr val="bg1"/>
              </a:solidFill>
              <a:latin typeface="Aptos Display"/>
            </a:endParaRPr>
          </a:p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557F61-CE38-C7B1-1ADD-DA9381453860}"/>
              </a:ext>
            </a:extLst>
          </p:cNvPr>
          <p:cNvSpPr txBox="1"/>
          <p:nvPr/>
        </p:nvSpPr>
        <p:spPr>
          <a:xfrm>
            <a:off x="8330339" y="1879170"/>
            <a:ext cx="3500034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Niin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kauan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kuin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 </a:t>
            </a:r>
            <a:r>
              <a:rPr lang="en-US" sz="3200" b="0" i="0" u="none" strike="noStrike" baseline="0" dirty="0" err="1">
                <a:solidFill>
                  <a:srgbClr val="FFFFFF"/>
                </a:solidFill>
                <a:latin typeface="Century Schoolbook"/>
              </a:rPr>
              <a:t>hengitän</a:t>
            </a:r>
            <a:r>
              <a:rPr lang="en-US" sz="3200" b="0" i="0" u="none" strike="noStrike" baseline="0" dirty="0">
                <a:solidFill>
                  <a:srgbClr val="FFFFFF"/>
                </a:solidFill>
                <a:latin typeface="Century Schoolbook"/>
              </a:rPr>
              <a:t>, </a:t>
            </a:r>
            <a:r>
              <a:rPr lang="en-US" sz="3200" b="0" i="0" u="none" strike="noStrike" baseline="0">
                <a:solidFill>
                  <a:srgbClr val="FFFFFF"/>
                </a:solidFill>
                <a:latin typeface="Century Schoolbook"/>
              </a:rPr>
              <a:t>toivon.</a:t>
            </a:r>
            <a:endParaRPr lang="en-US" sz="3200">
              <a:latin typeface="Century Schoolbook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36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5485-E2C5-FA9C-1BB9-BDF6C861C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492ABE-2B34-4344-2A2C-58ABC4F0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96445"/>
            <a:ext cx="10515600" cy="1325563"/>
          </a:xfrm>
        </p:spPr>
        <p:txBody>
          <a:bodyPr/>
          <a:lstStyle/>
          <a:p>
            <a:r>
              <a:rPr lang="fi-FI" dirty="0"/>
              <a:t>			</a:t>
            </a:r>
            <a:r>
              <a:rPr lang="fi-FI" sz="5400" dirty="0"/>
              <a:t>Kiitos kun kävit!</a:t>
            </a:r>
          </a:p>
        </p:txBody>
      </p:sp>
      <p:pic>
        <p:nvPicPr>
          <p:cNvPr id="4" name="Sisällön paikkamerkki 5">
            <a:extLst>
              <a:ext uri="{FF2B5EF4-FFF2-40B4-BE49-F238E27FC236}">
                <a16:creationId xmlns:a16="http://schemas.microsoft.com/office/drawing/2014/main" id="{2A6AAAF7-C1A7-8A9B-5B7E-936EC5C18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8820" y="2579298"/>
            <a:ext cx="3614359" cy="29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221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172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Office-teema</vt:lpstr>
      <vt:lpstr>PowerPoint Presentation</vt:lpstr>
      <vt:lpstr>JATKOT</vt:lpstr>
      <vt:lpstr>PowerPoint Presentation</vt:lpstr>
      <vt:lpstr>TESTAA TIETOSI Monte Criston kreivistä!</vt:lpstr>
      <vt:lpstr>Mitä teemoja Monte-Criston kreivi käsittelee?</vt:lpstr>
      <vt:lpstr>PowerPoint Presentation</vt:lpstr>
      <vt:lpstr>   Kiitos kun kävit!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Neili Koivuniemi</dc:creator>
  <cp:lastModifiedBy>Neili Koivuniemi</cp:lastModifiedBy>
  <cp:revision>461</cp:revision>
  <dcterms:created xsi:type="dcterms:W3CDTF">2025-08-27T06:42:13Z</dcterms:created>
  <dcterms:modified xsi:type="dcterms:W3CDTF">2026-10-15T05:56:56Z</dcterms:modified>
</cp:coreProperties>
</file>